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22/11/2022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0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 smtClean="0">
                <a:latin typeface="Lucida Console" panose="020B0609040504020204" pitchFamily="49" charset="0"/>
              </a:rPr>
              <a:t>+</a:t>
            </a:r>
            <a:endParaRPr lang="fr-FR" dirty="0">
              <a:latin typeface="Lucida Console" panose="020B0609040504020204" pitchFamily="49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 smtClean="0">
                  <a:latin typeface="Lucida Console" panose="020B0609040504020204" pitchFamily="49" charset="0"/>
                </a:rPr>
                <a:t>+</a:t>
              </a:r>
              <a:endParaRPr lang="fr-FR" dirty="0">
                <a:latin typeface="Lucida Console" panose="020B0609040504020204" pitchFamily="49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24" y="1834417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978929" y="2119740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978929" y="2403353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978929" y="3274641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7192106" y="202424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1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7548819" y="2403353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7548819" y="3392458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80106" y="5882054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7565503" y="5521883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>
                <a:latin typeface="Raleway ExtraBold" panose="020B0903030101060003" pitchFamily="34" charset="0"/>
              </a:rPr>
              <a:t>4</a:t>
            </a:r>
            <a:endParaRPr lang="fr-FR" sz="1600" dirty="0"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5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165</Words>
  <Application>Microsoft Office PowerPoint</Application>
  <PresentationFormat>Grand écran</PresentationFormat>
  <Paragraphs>42</Paragraphs>
  <Slides>22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40</cp:revision>
  <dcterms:created xsi:type="dcterms:W3CDTF">2022-10-13T08:44:19Z</dcterms:created>
  <dcterms:modified xsi:type="dcterms:W3CDTF">2022-11-22T09:05:46Z</dcterms:modified>
</cp:coreProperties>
</file>